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1" r:id="rId3"/>
  </p:sldIdLst>
  <p:sldSz cx="12192000" cy="6858000"/>
  <p:notesSz cx="6858000" cy="9144000"/>
  <p:defaultTextStyle>
    <a:defPPr>
      <a:defRPr lang="es-CO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029" autoAdjust="0"/>
    <p:restoredTop sz="94568" autoAdjust="0"/>
  </p:normalViewPr>
  <p:slideViewPr>
    <p:cSldViewPr snapToGrid="0">
      <p:cViewPr varScale="1">
        <p:scale>
          <a:sx n="70" d="100"/>
          <a:sy n="70" d="100"/>
        </p:scale>
        <p:origin x="738" y="7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5_2">
  <dgm:title val=""/>
  <dgm:desc val=""/>
  <dgm:catLst>
    <dgm:cat type="accent5" pri="11200"/>
  </dgm:catLst>
  <dgm:styleLbl name="node0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5"/>
    </dgm:fillClrLst>
    <dgm:linClrLst meth="repeat">
      <a:schemeClr val="accent5"/>
    </dgm:linClrLst>
    <dgm:effectClrLst/>
    <dgm:txLinClrLst/>
    <dgm:txFillClrLst/>
    <dgm:txEffectClrLst/>
  </dgm:styleLbl>
  <dgm:styleLbl name="lnNode1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5">
        <a:tint val="60000"/>
      </a:schemeClr>
    </dgm:fillClrLst>
    <dgm:linClrLst meth="repeat">
      <a:schemeClr val="accent5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5">
        <a:tint val="60000"/>
      </a:schemeClr>
    </dgm:fillClrLst>
    <dgm:linClrLst meth="repeat">
      <a:schemeClr val="accent5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5">
        <a:tint val="60000"/>
      </a:schemeClr>
    </dgm:fillClrLst>
    <dgm:linClrLst meth="repeat">
      <a:schemeClr val="accent5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>
        <a:tint val="60000"/>
      </a:schemeClr>
    </dgm:fillClrLst>
    <dgm:linClrLst meth="repeat">
      <a:schemeClr val="accent5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5"/>
    </dgm:fillClrLst>
    <dgm:linClrLst meth="repeat">
      <a:schemeClr val="accent5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5"/>
    </dgm:fillClrLst>
    <dgm:linClrLst meth="repeat">
      <a:schemeClr val="accent5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/>
    </dgm:fillClrLst>
    <dgm:linClrLst meth="repeat">
      <a:schemeClr val="accent5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5">
        <a:alpha val="90000"/>
        <a:tint val="40000"/>
      </a:schemeClr>
    </dgm:fillClrLst>
    <dgm:linClrLst meth="repeat">
      <a:schemeClr val="accent5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5">
        <a:alpha val="90000"/>
        <a:tint val="40000"/>
      </a:schemeClr>
    </dgm:fillClrLst>
    <dgm:linClrLst meth="repeat">
      <a:schemeClr val="accent5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5">
        <a:alpha val="90000"/>
        <a:tint val="40000"/>
      </a:schemeClr>
    </dgm:fillClrLst>
    <dgm:linClrLst meth="repeat">
      <a:schemeClr val="accent5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8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A2F6BCD1-7AD0-4FFD-9B2E-E91FFE297B24}" type="doc">
      <dgm:prSet loTypeId="urn:microsoft.com/office/officeart/2005/8/layout/radial5" loCatId="cycle" qsTypeId="urn:microsoft.com/office/officeart/2005/8/quickstyle/simple1" qsCatId="simple" csTypeId="urn:microsoft.com/office/officeart/2005/8/colors/accent5_2" csCatId="accent5" phldr="1"/>
      <dgm:spPr/>
      <dgm:t>
        <a:bodyPr/>
        <a:lstStyle/>
        <a:p>
          <a:endParaRPr lang="es-CO"/>
        </a:p>
      </dgm:t>
    </dgm:pt>
    <dgm:pt modelId="{8381C1D9-93FC-4641-9FCF-4C4C75E450E6}">
      <dgm:prSet phldrT="[Texto]"/>
      <dgm:spPr/>
      <dgm:t>
        <a:bodyPr/>
        <a:lstStyle/>
        <a:p>
          <a:r>
            <a:rPr lang="es-CO" dirty="0" smtClean="0"/>
            <a:t>GESTIÓN DE LA INFORMACION DE LOS SCOUTS</a:t>
          </a:r>
          <a:endParaRPr lang="es-CO" dirty="0"/>
        </a:p>
      </dgm:t>
    </dgm:pt>
    <dgm:pt modelId="{2F6BEC88-2706-43B8-8694-B89389B317E0}" type="parTrans" cxnId="{205A3203-0510-4342-8EDE-D2EDB6DA2F51}">
      <dgm:prSet/>
      <dgm:spPr/>
      <dgm:t>
        <a:bodyPr/>
        <a:lstStyle/>
        <a:p>
          <a:endParaRPr lang="es-CO"/>
        </a:p>
      </dgm:t>
    </dgm:pt>
    <dgm:pt modelId="{61B49C39-474E-4E6F-B468-31A0946C2F96}" type="sibTrans" cxnId="{205A3203-0510-4342-8EDE-D2EDB6DA2F51}">
      <dgm:prSet/>
      <dgm:spPr/>
      <dgm:t>
        <a:bodyPr/>
        <a:lstStyle/>
        <a:p>
          <a:endParaRPr lang="es-CO"/>
        </a:p>
      </dgm:t>
    </dgm:pt>
    <dgm:pt modelId="{E45E42E5-68C4-4FBA-A4E8-C16562AD5C3E}">
      <dgm:prSet phldrT="[Texto]" custT="1"/>
      <dgm:spPr/>
      <dgm:t>
        <a:bodyPr/>
        <a:lstStyle/>
        <a:p>
          <a:r>
            <a:rPr lang="es-CO" sz="1400" dirty="0" smtClean="0"/>
            <a:t>Hoja de Vida</a:t>
          </a:r>
          <a:endParaRPr lang="es-CO" sz="1400" dirty="0"/>
        </a:p>
      </dgm:t>
    </dgm:pt>
    <dgm:pt modelId="{1D2EE5FF-AA89-45DB-9A58-E0DE0BDB14D9}" type="parTrans" cxnId="{808208FD-84E2-4D63-A2C5-9EC705186932}">
      <dgm:prSet/>
      <dgm:spPr/>
      <dgm:t>
        <a:bodyPr/>
        <a:lstStyle/>
        <a:p>
          <a:endParaRPr lang="es-CO"/>
        </a:p>
      </dgm:t>
    </dgm:pt>
    <dgm:pt modelId="{4BBF1BE2-C0B4-4357-9296-6DAD69C5E4D6}" type="sibTrans" cxnId="{808208FD-84E2-4D63-A2C5-9EC705186932}">
      <dgm:prSet/>
      <dgm:spPr/>
      <dgm:t>
        <a:bodyPr/>
        <a:lstStyle/>
        <a:p>
          <a:endParaRPr lang="es-CO"/>
        </a:p>
      </dgm:t>
    </dgm:pt>
    <dgm:pt modelId="{FE8CD1FD-7A8C-4850-A51E-EB1FF84A26DF}">
      <dgm:prSet phldrT="[Texto]" custT="1"/>
      <dgm:spPr/>
      <dgm:t>
        <a:bodyPr/>
        <a:lstStyle/>
        <a:p>
          <a:r>
            <a:rPr lang="es-CO" sz="1400" dirty="0" smtClean="0"/>
            <a:t>Ficha Médica</a:t>
          </a:r>
          <a:endParaRPr lang="es-CO" sz="1400" dirty="0"/>
        </a:p>
      </dgm:t>
    </dgm:pt>
    <dgm:pt modelId="{FDB32E0D-4964-4D96-A9E9-ACE4C358564D}" type="parTrans" cxnId="{EC0D5B02-9D1E-435A-A584-6D96373AE1A8}">
      <dgm:prSet/>
      <dgm:spPr/>
      <dgm:t>
        <a:bodyPr/>
        <a:lstStyle/>
        <a:p>
          <a:endParaRPr lang="es-CO"/>
        </a:p>
      </dgm:t>
    </dgm:pt>
    <dgm:pt modelId="{F3EFE35D-E788-4AE0-8221-AAB22BA6F668}" type="sibTrans" cxnId="{EC0D5B02-9D1E-435A-A584-6D96373AE1A8}">
      <dgm:prSet/>
      <dgm:spPr/>
      <dgm:t>
        <a:bodyPr/>
        <a:lstStyle/>
        <a:p>
          <a:endParaRPr lang="es-CO"/>
        </a:p>
      </dgm:t>
    </dgm:pt>
    <dgm:pt modelId="{B5F07505-84E4-4C6C-9C83-59DA25D21917}">
      <dgm:prSet phldrT="[Texto]" custT="1"/>
      <dgm:spPr/>
      <dgm:t>
        <a:bodyPr/>
        <a:lstStyle/>
        <a:p>
          <a:r>
            <a:rPr lang="es-CO" sz="1400" dirty="0" smtClean="0"/>
            <a:t>Control de la Progresión Personal</a:t>
          </a:r>
          <a:endParaRPr lang="es-CO" sz="1400" dirty="0"/>
        </a:p>
      </dgm:t>
    </dgm:pt>
    <dgm:pt modelId="{13D3562E-5D20-494B-849B-8B30C3400CC9}" type="parTrans" cxnId="{7F243AC2-07CC-4726-9B4B-A49E92ACF458}">
      <dgm:prSet/>
      <dgm:spPr/>
      <dgm:t>
        <a:bodyPr/>
        <a:lstStyle/>
        <a:p>
          <a:endParaRPr lang="es-CO"/>
        </a:p>
      </dgm:t>
    </dgm:pt>
    <dgm:pt modelId="{C6AD89D6-4775-4956-A86C-506EBE79F1B5}" type="sibTrans" cxnId="{7F243AC2-07CC-4726-9B4B-A49E92ACF458}">
      <dgm:prSet/>
      <dgm:spPr/>
      <dgm:t>
        <a:bodyPr/>
        <a:lstStyle/>
        <a:p>
          <a:endParaRPr lang="es-CO"/>
        </a:p>
      </dgm:t>
    </dgm:pt>
    <dgm:pt modelId="{FC260F16-DF10-44E1-B966-4F7A8177641D}" type="pres">
      <dgm:prSet presAssocID="{A2F6BCD1-7AD0-4FFD-9B2E-E91FFE297B24}" presName="Name0" presStyleCnt="0">
        <dgm:presLayoutVars>
          <dgm:chMax val="1"/>
          <dgm:dir/>
          <dgm:animLvl val="ctr"/>
          <dgm:resizeHandles val="exact"/>
        </dgm:presLayoutVars>
      </dgm:prSet>
      <dgm:spPr/>
      <dgm:t>
        <a:bodyPr/>
        <a:lstStyle/>
        <a:p>
          <a:endParaRPr lang="es-CO"/>
        </a:p>
      </dgm:t>
    </dgm:pt>
    <dgm:pt modelId="{8271ABDF-26C8-4C21-B884-47B70EED622E}" type="pres">
      <dgm:prSet presAssocID="{8381C1D9-93FC-4641-9FCF-4C4C75E450E6}" presName="centerShape" presStyleLbl="node0" presStyleIdx="0" presStyleCnt="1"/>
      <dgm:spPr/>
      <dgm:t>
        <a:bodyPr/>
        <a:lstStyle/>
        <a:p>
          <a:endParaRPr lang="es-CO"/>
        </a:p>
      </dgm:t>
    </dgm:pt>
    <dgm:pt modelId="{DBC34330-E6FB-4355-ACDC-B2C989FDDCB3}" type="pres">
      <dgm:prSet presAssocID="{1D2EE5FF-AA89-45DB-9A58-E0DE0BDB14D9}" presName="parTrans" presStyleLbl="sibTrans2D1" presStyleIdx="0" presStyleCnt="3"/>
      <dgm:spPr/>
      <dgm:t>
        <a:bodyPr/>
        <a:lstStyle/>
        <a:p>
          <a:endParaRPr lang="es-CO"/>
        </a:p>
      </dgm:t>
    </dgm:pt>
    <dgm:pt modelId="{4B2A647B-5D5D-4057-B3A2-28AC3F2FD9A4}" type="pres">
      <dgm:prSet presAssocID="{1D2EE5FF-AA89-45DB-9A58-E0DE0BDB14D9}" presName="connectorText" presStyleLbl="sibTrans2D1" presStyleIdx="0" presStyleCnt="3"/>
      <dgm:spPr/>
      <dgm:t>
        <a:bodyPr/>
        <a:lstStyle/>
        <a:p>
          <a:endParaRPr lang="es-CO"/>
        </a:p>
      </dgm:t>
    </dgm:pt>
    <dgm:pt modelId="{DFA2B833-F695-46E9-B022-28F45CF773E4}" type="pres">
      <dgm:prSet presAssocID="{E45E42E5-68C4-4FBA-A4E8-C16562AD5C3E}" presName="node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s-CO"/>
        </a:p>
      </dgm:t>
    </dgm:pt>
    <dgm:pt modelId="{3D9B029B-CE0C-4776-8FC6-15A174762ADF}" type="pres">
      <dgm:prSet presAssocID="{FDB32E0D-4964-4D96-A9E9-ACE4C358564D}" presName="parTrans" presStyleLbl="sibTrans2D1" presStyleIdx="1" presStyleCnt="3"/>
      <dgm:spPr/>
      <dgm:t>
        <a:bodyPr/>
        <a:lstStyle/>
        <a:p>
          <a:endParaRPr lang="es-CO"/>
        </a:p>
      </dgm:t>
    </dgm:pt>
    <dgm:pt modelId="{6CA3171D-C025-42FB-847E-905DCA7830F7}" type="pres">
      <dgm:prSet presAssocID="{FDB32E0D-4964-4D96-A9E9-ACE4C358564D}" presName="connectorText" presStyleLbl="sibTrans2D1" presStyleIdx="1" presStyleCnt="3"/>
      <dgm:spPr/>
      <dgm:t>
        <a:bodyPr/>
        <a:lstStyle/>
        <a:p>
          <a:endParaRPr lang="es-CO"/>
        </a:p>
      </dgm:t>
    </dgm:pt>
    <dgm:pt modelId="{AD51D613-DF6E-41A2-A765-F10212987DDA}" type="pres">
      <dgm:prSet presAssocID="{FE8CD1FD-7A8C-4850-A51E-EB1FF84A26DF}" presName="node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s-CO"/>
        </a:p>
      </dgm:t>
    </dgm:pt>
    <dgm:pt modelId="{8D399084-4B9D-4EDC-A87E-30C0272116DF}" type="pres">
      <dgm:prSet presAssocID="{13D3562E-5D20-494B-849B-8B30C3400CC9}" presName="parTrans" presStyleLbl="sibTrans2D1" presStyleIdx="2" presStyleCnt="3"/>
      <dgm:spPr/>
      <dgm:t>
        <a:bodyPr/>
        <a:lstStyle/>
        <a:p>
          <a:endParaRPr lang="es-CO"/>
        </a:p>
      </dgm:t>
    </dgm:pt>
    <dgm:pt modelId="{8A27A7B5-3832-4B6D-BC4D-B6B7F5FA9E1F}" type="pres">
      <dgm:prSet presAssocID="{13D3562E-5D20-494B-849B-8B30C3400CC9}" presName="connectorText" presStyleLbl="sibTrans2D1" presStyleIdx="2" presStyleCnt="3"/>
      <dgm:spPr/>
      <dgm:t>
        <a:bodyPr/>
        <a:lstStyle/>
        <a:p>
          <a:endParaRPr lang="es-CO"/>
        </a:p>
      </dgm:t>
    </dgm:pt>
    <dgm:pt modelId="{B33CBFCD-E09B-4719-BC46-92C1B508518D}" type="pres">
      <dgm:prSet presAssocID="{B5F07505-84E4-4C6C-9C83-59DA25D21917}" presName="node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s-CO"/>
        </a:p>
      </dgm:t>
    </dgm:pt>
  </dgm:ptLst>
  <dgm:cxnLst>
    <dgm:cxn modelId="{4F144A0D-8201-418C-A686-CA7E54C25F75}" type="presOf" srcId="{A2F6BCD1-7AD0-4FFD-9B2E-E91FFE297B24}" destId="{FC260F16-DF10-44E1-B966-4F7A8177641D}" srcOrd="0" destOrd="0" presId="urn:microsoft.com/office/officeart/2005/8/layout/radial5"/>
    <dgm:cxn modelId="{CB40A266-5AFC-4A88-A2B9-E0A2D4FF84C4}" type="presOf" srcId="{1D2EE5FF-AA89-45DB-9A58-E0DE0BDB14D9}" destId="{4B2A647B-5D5D-4057-B3A2-28AC3F2FD9A4}" srcOrd="1" destOrd="0" presId="urn:microsoft.com/office/officeart/2005/8/layout/radial5"/>
    <dgm:cxn modelId="{EC0D5B02-9D1E-435A-A584-6D96373AE1A8}" srcId="{8381C1D9-93FC-4641-9FCF-4C4C75E450E6}" destId="{FE8CD1FD-7A8C-4850-A51E-EB1FF84A26DF}" srcOrd="1" destOrd="0" parTransId="{FDB32E0D-4964-4D96-A9E9-ACE4C358564D}" sibTransId="{F3EFE35D-E788-4AE0-8221-AAB22BA6F668}"/>
    <dgm:cxn modelId="{865A765E-69A5-4059-9BD5-1ABACA086409}" type="presOf" srcId="{13D3562E-5D20-494B-849B-8B30C3400CC9}" destId="{8D399084-4B9D-4EDC-A87E-30C0272116DF}" srcOrd="0" destOrd="0" presId="urn:microsoft.com/office/officeart/2005/8/layout/radial5"/>
    <dgm:cxn modelId="{205A3203-0510-4342-8EDE-D2EDB6DA2F51}" srcId="{A2F6BCD1-7AD0-4FFD-9B2E-E91FFE297B24}" destId="{8381C1D9-93FC-4641-9FCF-4C4C75E450E6}" srcOrd="0" destOrd="0" parTransId="{2F6BEC88-2706-43B8-8694-B89389B317E0}" sibTransId="{61B49C39-474E-4E6F-B468-31A0946C2F96}"/>
    <dgm:cxn modelId="{D953A59A-9C8E-4209-965D-D8A0542B7DB1}" type="presOf" srcId="{FDB32E0D-4964-4D96-A9E9-ACE4C358564D}" destId="{6CA3171D-C025-42FB-847E-905DCA7830F7}" srcOrd="1" destOrd="0" presId="urn:microsoft.com/office/officeart/2005/8/layout/radial5"/>
    <dgm:cxn modelId="{66C595A7-D4B9-4869-AC0A-FC3ACABD37F9}" type="presOf" srcId="{8381C1D9-93FC-4641-9FCF-4C4C75E450E6}" destId="{8271ABDF-26C8-4C21-B884-47B70EED622E}" srcOrd="0" destOrd="0" presId="urn:microsoft.com/office/officeart/2005/8/layout/radial5"/>
    <dgm:cxn modelId="{010A9A4D-35BA-4BD6-B4C0-9F266D4A7429}" type="presOf" srcId="{E45E42E5-68C4-4FBA-A4E8-C16562AD5C3E}" destId="{DFA2B833-F695-46E9-B022-28F45CF773E4}" srcOrd="0" destOrd="0" presId="urn:microsoft.com/office/officeart/2005/8/layout/radial5"/>
    <dgm:cxn modelId="{C4CA96B2-438D-46CE-BC1F-127205CCA3AE}" type="presOf" srcId="{B5F07505-84E4-4C6C-9C83-59DA25D21917}" destId="{B33CBFCD-E09B-4719-BC46-92C1B508518D}" srcOrd="0" destOrd="0" presId="urn:microsoft.com/office/officeart/2005/8/layout/radial5"/>
    <dgm:cxn modelId="{7F243AC2-07CC-4726-9B4B-A49E92ACF458}" srcId="{8381C1D9-93FC-4641-9FCF-4C4C75E450E6}" destId="{B5F07505-84E4-4C6C-9C83-59DA25D21917}" srcOrd="2" destOrd="0" parTransId="{13D3562E-5D20-494B-849B-8B30C3400CC9}" sibTransId="{C6AD89D6-4775-4956-A86C-506EBE79F1B5}"/>
    <dgm:cxn modelId="{04A15083-88EF-4EC4-849D-99E8C23D8FF4}" type="presOf" srcId="{1D2EE5FF-AA89-45DB-9A58-E0DE0BDB14D9}" destId="{DBC34330-E6FB-4355-ACDC-B2C989FDDCB3}" srcOrd="0" destOrd="0" presId="urn:microsoft.com/office/officeart/2005/8/layout/radial5"/>
    <dgm:cxn modelId="{A85DB675-F19F-451B-A158-F11AE47B36B6}" type="presOf" srcId="{FE8CD1FD-7A8C-4850-A51E-EB1FF84A26DF}" destId="{AD51D613-DF6E-41A2-A765-F10212987DDA}" srcOrd="0" destOrd="0" presId="urn:microsoft.com/office/officeart/2005/8/layout/radial5"/>
    <dgm:cxn modelId="{808208FD-84E2-4D63-A2C5-9EC705186932}" srcId="{8381C1D9-93FC-4641-9FCF-4C4C75E450E6}" destId="{E45E42E5-68C4-4FBA-A4E8-C16562AD5C3E}" srcOrd="0" destOrd="0" parTransId="{1D2EE5FF-AA89-45DB-9A58-E0DE0BDB14D9}" sibTransId="{4BBF1BE2-C0B4-4357-9296-6DAD69C5E4D6}"/>
    <dgm:cxn modelId="{51907787-56DD-46E7-BF8C-22246AF4EC9E}" type="presOf" srcId="{13D3562E-5D20-494B-849B-8B30C3400CC9}" destId="{8A27A7B5-3832-4B6D-BC4D-B6B7F5FA9E1F}" srcOrd="1" destOrd="0" presId="urn:microsoft.com/office/officeart/2005/8/layout/radial5"/>
    <dgm:cxn modelId="{AAE61E44-820C-4241-A345-A7ED9C49A2ED}" type="presOf" srcId="{FDB32E0D-4964-4D96-A9E9-ACE4C358564D}" destId="{3D9B029B-CE0C-4776-8FC6-15A174762ADF}" srcOrd="0" destOrd="0" presId="urn:microsoft.com/office/officeart/2005/8/layout/radial5"/>
    <dgm:cxn modelId="{10FD2DFD-68D8-4A4A-B51F-BA2EF720916E}" type="presParOf" srcId="{FC260F16-DF10-44E1-B966-4F7A8177641D}" destId="{8271ABDF-26C8-4C21-B884-47B70EED622E}" srcOrd="0" destOrd="0" presId="urn:microsoft.com/office/officeart/2005/8/layout/radial5"/>
    <dgm:cxn modelId="{64E3229D-AEBD-4852-AF8D-8F0579F109F5}" type="presParOf" srcId="{FC260F16-DF10-44E1-B966-4F7A8177641D}" destId="{DBC34330-E6FB-4355-ACDC-B2C989FDDCB3}" srcOrd="1" destOrd="0" presId="urn:microsoft.com/office/officeart/2005/8/layout/radial5"/>
    <dgm:cxn modelId="{D7D5464B-AF25-4A05-816D-90F0CBB25B13}" type="presParOf" srcId="{DBC34330-E6FB-4355-ACDC-B2C989FDDCB3}" destId="{4B2A647B-5D5D-4057-B3A2-28AC3F2FD9A4}" srcOrd="0" destOrd="0" presId="urn:microsoft.com/office/officeart/2005/8/layout/radial5"/>
    <dgm:cxn modelId="{193EAD93-2E30-40EC-8F70-2D3EB081D50F}" type="presParOf" srcId="{FC260F16-DF10-44E1-B966-4F7A8177641D}" destId="{DFA2B833-F695-46E9-B022-28F45CF773E4}" srcOrd="2" destOrd="0" presId="urn:microsoft.com/office/officeart/2005/8/layout/radial5"/>
    <dgm:cxn modelId="{8B0B4695-1F2D-4E01-A148-B2CE752E10B4}" type="presParOf" srcId="{FC260F16-DF10-44E1-B966-4F7A8177641D}" destId="{3D9B029B-CE0C-4776-8FC6-15A174762ADF}" srcOrd="3" destOrd="0" presId="urn:microsoft.com/office/officeart/2005/8/layout/radial5"/>
    <dgm:cxn modelId="{235FB4F8-B229-4666-B67C-C418617C9EF2}" type="presParOf" srcId="{3D9B029B-CE0C-4776-8FC6-15A174762ADF}" destId="{6CA3171D-C025-42FB-847E-905DCA7830F7}" srcOrd="0" destOrd="0" presId="urn:microsoft.com/office/officeart/2005/8/layout/radial5"/>
    <dgm:cxn modelId="{C7A7A4ED-2FE5-4430-91DD-CD1F093BFF3E}" type="presParOf" srcId="{FC260F16-DF10-44E1-B966-4F7A8177641D}" destId="{AD51D613-DF6E-41A2-A765-F10212987DDA}" srcOrd="4" destOrd="0" presId="urn:microsoft.com/office/officeart/2005/8/layout/radial5"/>
    <dgm:cxn modelId="{EFECA848-C83C-4E28-83F4-04D372E33040}" type="presParOf" srcId="{FC260F16-DF10-44E1-B966-4F7A8177641D}" destId="{8D399084-4B9D-4EDC-A87E-30C0272116DF}" srcOrd="5" destOrd="0" presId="urn:microsoft.com/office/officeart/2005/8/layout/radial5"/>
    <dgm:cxn modelId="{A8BCB197-0573-4671-AFD6-1221F441EA96}" type="presParOf" srcId="{8D399084-4B9D-4EDC-A87E-30C0272116DF}" destId="{8A27A7B5-3832-4B6D-BC4D-B6B7F5FA9E1F}" srcOrd="0" destOrd="0" presId="urn:microsoft.com/office/officeart/2005/8/layout/radial5"/>
    <dgm:cxn modelId="{D7619771-B2A6-4A3D-8FCC-823D9825CA97}" type="presParOf" srcId="{FC260F16-DF10-44E1-B966-4F7A8177641D}" destId="{B33CBFCD-E09B-4719-BC46-92C1B508518D}" srcOrd="6" destOrd="0" presId="urn:microsoft.com/office/officeart/2005/8/layout/radial5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8271ABDF-26C8-4C21-B884-47B70EED622E}">
      <dsp:nvSpPr>
        <dsp:cNvPr id="0" name=""/>
        <dsp:cNvSpPr/>
      </dsp:nvSpPr>
      <dsp:spPr>
        <a:xfrm>
          <a:off x="3374429" y="1932420"/>
          <a:ext cx="1379140" cy="1379140"/>
        </a:xfrm>
        <a:prstGeom prst="ellipse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CO" sz="1200" kern="1200" dirty="0" smtClean="0"/>
            <a:t>GESTIÓN DE LA INFORMACION DE LOS SCOUTS</a:t>
          </a:r>
          <a:endParaRPr lang="es-CO" sz="1200" kern="1200" dirty="0"/>
        </a:p>
      </dsp:txBody>
      <dsp:txXfrm>
        <a:off x="3576399" y="2134390"/>
        <a:ext cx="975200" cy="975200"/>
      </dsp:txXfrm>
    </dsp:sp>
    <dsp:sp modelId="{DBC34330-E6FB-4355-ACDC-B2C989FDDCB3}">
      <dsp:nvSpPr>
        <dsp:cNvPr id="0" name=""/>
        <dsp:cNvSpPr/>
      </dsp:nvSpPr>
      <dsp:spPr>
        <a:xfrm rot="16200000">
          <a:off x="3917943" y="1430655"/>
          <a:ext cx="292113" cy="468907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CO" sz="900" kern="1200"/>
        </a:p>
      </dsp:txBody>
      <dsp:txXfrm>
        <a:off x="3961760" y="1568253"/>
        <a:ext cx="204479" cy="281345"/>
      </dsp:txXfrm>
    </dsp:sp>
    <dsp:sp modelId="{DFA2B833-F695-46E9-B022-28F45CF773E4}">
      <dsp:nvSpPr>
        <dsp:cNvPr id="0" name=""/>
        <dsp:cNvSpPr/>
      </dsp:nvSpPr>
      <dsp:spPr>
        <a:xfrm>
          <a:off x="3374429" y="2122"/>
          <a:ext cx="1379140" cy="1379140"/>
        </a:xfrm>
        <a:prstGeom prst="ellipse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CO" sz="1400" kern="1200" dirty="0" smtClean="0"/>
            <a:t>Hoja de Vida</a:t>
          </a:r>
          <a:endParaRPr lang="es-CO" sz="1400" kern="1200" dirty="0"/>
        </a:p>
      </dsp:txBody>
      <dsp:txXfrm>
        <a:off x="3576399" y="204092"/>
        <a:ext cx="975200" cy="975200"/>
      </dsp:txXfrm>
    </dsp:sp>
    <dsp:sp modelId="{3D9B029B-CE0C-4776-8FC6-15A174762ADF}">
      <dsp:nvSpPr>
        <dsp:cNvPr id="0" name=""/>
        <dsp:cNvSpPr/>
      </dsp:nvSpPr>
      <dsp:spPr>
        <a:xfrm rot="1800000">
          <a:off x="4746627" y="2865978"/>
          <a:ext cx="292113" cy="468907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CO" sz="900" kern="1200"/>
        </a:p>
      </dsp:txBody>
      <dsp:txXfrm>
        <a:off x="4752497" y="2937851"/>
        <a:ext cx="204479" cy="281345"/>
      </dsp:txXfrm>
    </dsp:sp>
    <dsp:sp modelId="{AD51D613-DF6E-41A2-A765-F10212987DDA}">
      <dsp:nvSpPr>
        <dsp:cNvPr id="0" name=""/>
        <dsp:cNvSpPr/>
      </dsp:nvSpPr>
      <dsp:spPr>
        <a:xfrm>
          <a:off x="5046117" y="2897570"/>
          <a:ext cx="1379140" cy="1379140"/>
        </a:xfrm>
        <a:prstGeom prst="ellipse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CO" sz="1400" kern="1200" dirty="0" smtClean="0"/>
            <a:t>Ficha Médica</a:t>
          </a:r>
          <a:endParaRPr lang="es-CO" sz="1400" kern="1200" dirty="0"/>
        </a:p>
      </dsp:txBody>
      <dsp:txXfrm>
        <a:off x="5248087" y="3099540"/>
        <a:ext cx="975200" cy="975200"/>
      </dsp:txXfrm>
    </dsp:sp>
    <dsp:sp modelId="{8D399084-4B9D-4EDC-A87E-30C0272116DF}">
      <dsp:nvSpPr>
        <dsp:cNvPr id="0" name=""/>
        <dsp:cNvSpPr/>
      </dsp:nvSpPr>
      <dsp:spPr>
        <a:xfrm rot="9000000">
          <a:off x="3089259" y="2865978"/>
          <a:ext cx="292113" cy="468907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CO" sz="900" kern="1200"/>
        </a:p>
      </dsp:txBody>
      <dsp:txXfrm rot="10800000">
        <a:off x="3171023" y="2937851"/>
        <a:ext cx="204479" cy="281345"/>
      </dsp:txXfrm>
    </dsp:sp>
    <dsp:sp modelId="{B33CBFCD-E09B-4719-BC46-92C1B508518D}">
      <dsp:nvSpPr>
        <dsp:cNvPr id="0" name=""/>
        <dsp:cNvSpPr/>
      </dsp:nvSpPr>
      <dsp:spPr>
        <a:xfrm>
          <a:off x="1702741" y="2897570"/>
          <a:ext cx="1379140" cy="1379140"/>
        </a:xfrm>
        <a:prstGeom prst="ellipse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CO" sz="1400" kern="1200" dirty="0" smtClean="0"/>
            <a:t>Control de la Progresión Personal</a:t>
          </a:r>
          <a:endParaRPr lang="es-CO" sz="1400" kern="1200" dirty="0"/>
        </a:p>
      </dsp:txBody>
      <dsp:txXfrm>
        <a:off x="1904711" y="3099540"/>
        <a:ext cx="975200" cy="97520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radial5">
  <dgm:title val=""/>
  <dgm:desc val=""/>
  <dgm:catLst>
    <dgm:cat type="relationship" pri="23000"/>
    <dgm:cat type="cycle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  <dgm:cxn modelId="6" srcId="1" destId="14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13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Name0">
    <dgm:varLst>
      <dgm:chMax val="1"/>
      <dgm:dir/>
      <dgm:animLvl val="ctr"/>
      <dgm:resizeHandles val="exact"/>
    </dgm:varLst>
    <dgm:choose name="Name1">
      <dgm:if name="Name2" func="var" arg="dir" op="equ" val="norm">
        <dgm:alg type="cycle">
          <dgm:param type="stAng" val="0"/>
          <dgm:param type="spanAng" val="360"/>
          <dgm:param type="ctrShpMap" val="fNode"/>
        </dgm:alg>
      </dgm:if>
      <dgm:else name="Name3">
        <dgm:alg type="cycle">
          <dgm:param type="stAng" val="0"/>
          <dgm:param type="spanAng" val="-360"/>
          <dgm:param type="ctrShpMap" val="fNode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enterShape" refType="w"/>
      <dgm:constr type="w" for="ch" forName="parTrans" refType="w" refFor="ch" refForName="centerShape" fact="0.4"/>
      <dgm:constr type="w" for="ch" forName="node" refType="w" refFor="ch" refForName="centerShape" op="equ" fact="1.25"/>
      <dgm:constr type="sp" refType="w" refFor="ch" refForName="centerShape" op="equ" fact="0.4"/>
      <dgm:constr type="sibSp" refType="w" refFor="ch" refForName="node" fact="0.3"/>
      <dgm:constr type="primFontSz" for="ch" forName="centerShape" val="65"/>
      <dgm:constr type="primFontSz" for="des" forName="node" op="equ" val="65"/>
      <dgm:constr type="primFontSz" for="des" forName="node" refType="primFontSz" refFor="ch" refForName="centerShape" op="lte"/>
      <dgm:constr type="primFontSz" for="des" forName="connectorText" op="equ" val="55"/>
      <dgm:constr type="primFontSz" for="des" forName="connectorText" refType="primFontSz" refFor="ch" refForName="centerShape" op="lte" fact="0.8"/>
      <dgm:constr type="primFontSz" for="des" forName="connectorText" refType="primFontSz" refFor="des" refForName="node" op="lte"/>
    </dgm:constrLst>
    <dgm:choose name="Name4">
      <dgm:if name="Name5" axis="ch ch" ptType="node node" st="1 1" cnt="1 0" func="cnt" op="lte" val="6">
        <dgm:ruleLst>
          <dgm:rule type="w" for="ch" forName="node" val="NaN" fact="1" max="NaN"/>
        </dgm:ruleLst>
      </dgm:if>
      <dgm:if name="Name6" axis="ch ch" ptType="node node" st="1 1" cnt="1 0" func="cnt" op="lte" val="8">
        <dgm:ruleLst>
          <dgm:rule type="w" for="ch" forName="node" val="NaN" fact="0.9" max="NaN"/>
        </dgm:ruleLst>
      </dgm:if>
      <dgm:if name="Name7" axis="ch ch" ptType="node node" st="1 1" cnt="1 0" func="cnt" op="lte" val="10">
        <dgm:ruleLst>
          <dgm:rule type="w" for="ch" forName="node" val="NaN" fact="0.8" max="NaN"/>
        </dgm:ruleLst>
      </dgm:if>
      <dgm:if name="Name8" axis="ch ch" ptType="node node" st="1 1" cnt="1 0" func="cnt" op="lte" val="12">
        <dgm:ruleLst>
          <dgm:rule type="w" for="ch" forName="node" val="NaN" fact="0.7" max="NaN"/>
        </dgm:ruleLst>
      </dgm:if>
      <dgm:if name="Name9" axis="ch ch" ptType="node node" st="1 1" cnt="1 0" func="cnt" op="lte" val="14">
        <dgm:ruleLst>
          <dgm:rule type="w" for="ch" forName="node" val="NaN" fact="0.6" max="NaN"/>
        </dgm:ruleLst>
      </dgm:if>
      <dgm:else name="Name10">
        <dgm:ruleLst>
          <dgm:rule type="w" for="ch" forName="node" val="NaN" fact="0.5" max="NaN"/>
        </dgm:ruleLst>
      </dgm:else>
    </dgm:choose>
    <dgm:forEach name="Name11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h" refType="w"/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forEach name="Name12" axis="ch">
        <dgm:forEach name="Name13" axis="self" ptType="parTrans">
          <dgm:layoutNode name="parTrans" styleLbl="sibTrans2D1">
            <dgm:alg type="conn">
              <dgm:param type="begPts" val="auto"/>
              <dgm:param type="endPts" val="auto"/>
            </dgm:alg>
            <dgm:shape xmlns:r="http://schemas.openxmlformats.org/officeDocument/2006/relationships" type="conn" r:blip="">
              <dgm:adjLst/>
            </dgm:shape>
            <dgm:presOf axis="self"/>
            <dgm:constrLst>
              <dgm:constr type="h" refType="w" fact="0.85"/>
            </dgm:constrLst>
            <dgm:ruleLst/>
            <dgm:layoutNode name="connectorText">
              <dgm:alg type="tx">
                <dgm:param type="autoTxRot" val="grav"/>
              </dgm:alg>
              <dgm:shape xmlns:r="http://schemas.openxmlformats.org/officeDocument/2006/relationships" type="conn" r:blip="" hideGeom="1">
                <dgm:adjLst/>
              </dgm:shape>
              <dgm:presOf axis="self"/>
              <dgm:constrLst>
                <dgm:constr type="lMarg"/>
                <dgm:constr type="rMarg"/>
                <dgm:constr type="tMarg"/>
                <dgm:constr type="bMarg"/>
              </dgm:constrLst>
              <dgm:ruleLst>
                <dgm:rule type="primFontSz" val="5" fact="NaN" max="NaN"/>
              </dgm:ruleLst>
            </dgm:layoutNode>
          </dgm:layoutNode>
        </dgm:forEach>
        <dgm:forEach name="Name14" axis="self" ptType="node">
          <dgm:layoutNode name="node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presOf axis="desOrSelf" ptType="node"/>
            <dgm:constrLst>
              <dgm:constr type="h" refType="w"/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w" val="INF" fact="NaN" max="NaN"/>
              <dgm:rule type="primFontSz" val="5" fact="NaN" max="NaN"/>
            </dgm:ruleLst>
          </dgm:layoutNode>
        </dgm:forEach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 smtClean="0"/>
              <a:t>Haga clic para modificar el estilo de subtítulo del patrón</a:t>
            </a:r>
            <a:endParaRPr lang="es-CO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27106751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18329415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25204724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contenido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62137324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5" name="Marcador de texto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Marcador de contenido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7" name="Marcador de fech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8" name="Marcador de pie de pá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9" name="Marcador de número de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403958222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fech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4" name="Marcador de pie de pá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86744470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3" name="Marcador de pie de pá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44756723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09617098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s-ES" smtClean="0"/>
              <a:t>Haga clic en el icono para agregar una imagen</a:t>
            </a:r>
            <a:endParaRPr lang="es-CO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9447594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51155722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93967506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O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FEC3A67-C52E-47C2-ABB0-B9D07A4B8FA5}" type="datetimeFigureOut">
              <a:rPr lang="es-CO" smtClean="0"/>
              <a:t>14/09/2017</a:t>
            </a:fld>
            <a:endParaRPr lang="es-CO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CO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723F161-B730-46D9-831B-1604B6E03A53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77177982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CO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24000" y="1830699"/>
            <a:ext cx="9144000" cy="2387600"/>
          </a:xfrm>
        </p:spPr>
        <p:txBody>
          <a:bodyPr/>
          <a:lstStyle/>
          <a:p>
            <a:r>
              <a:rPr lang="es-CO" b="1" dirty="0" smtClean="0">
                <a:latin typeface="+mn-lt"/>
              </a:rPr>
              <a:t>Administración en la Tropa</a:t>
            </a:r>
            <a:endParaRPr lang="es-CO" b="1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25731730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8200" y="1083212"/>
            <a:ext cx="10515600" cy="916965"/>
          </a:xfrm>
        </p:spPr>
        <p:txBody>
          <a:bodyPr/>
          <a:lstStyle/>
          <a:p>
            <a:r>
              <a:rPr lang="es-CO" b="1" dirty="0" smtClean="0">
                <a:latin typeface="+mn-lt"/>
              </a:rPr>
              <a:t>Gestión de la Información de los </a:t>
            </a:r>
            <a:r>
              <a:rPr lang="es-CO" b="1" dirty="0">
                <a:latin typeface="+mn-lt"/>
              </a:rPr>
              <a:t>S</a:t>
            </a:r>
            <a:r>
              <a:rPr lang="es-CO" b="1" dirty="0" smtClean="0">
                <a:latin typeface="+mn-lt"/>
              </a:rPr>
              <a:t>couts</a:t>
            </a:r>
            <a:endParaRPr lang="es-CO" b="1" dirty="0">
              <a:latin typeface="+mn-lt"/>
            </a:endParaRPr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1473193099"/>
              </p:ext>
            </p:extLst>
          </p:nvPr>
        </p:nvGraphicFramePr>
        <p:xfrm>
          <a:off x="838200" y="2000177"/>
          <a:ext cx="8128000" cy="427883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694706665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cion 9 Ciclo de Programa" id="{5F853326-6E13-4312-BD9A-0900081476AC}" vid="{15D5046C-3B52-4FAF-9BCB-C36FF1AD84A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Presentacion 10 Administracion</Template>
  <TotalTime>54</TotalTime>
  <Words>28</Words>
  <Application>Microsoft Office PowerPoint</Application>
  <PresentationFormat>Panorámica</PresentationFormat>
  <Paragraphs>6</Paragraphs>
  <Slides>2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2</vt:i4>
      </vt:variant>
    </vt:vector>
  </HeadingPairs>
  <TitlesOfParts>
    <vt:vector size="6" baseType="lpstr">
      <vt:lpstr>Arial</vt:lpstr>
      <vt:lpstr>Calibri</vt:lpstr>
      <vt:lpstr>Calibri Light</vt:lpstr>
      <vt:lpstr>Tema de Office</vt:lpstr>
      <vt:lpstr>Administración en la Tropa</vt:lpstr>
      <vt:lpstr>Gestión de la Información de los Scouts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alfer loz</dc:creator>
  <cp:lastModifiedBy>Gloria</cp:lastModifiedBy>
  <cp:revision>15</cp:revision>
  <dcterms:created xsi:type="dcterms:W3CDTF">2015-04-27T19:43:51Z</dcterms:created>
  <dcterms:modified xsi:type="dcterms:W3CDTF">2017-09-14T19:48:48Z</dcterms:modified>
</cp:coreProperties>
</file>